
<file path=[Content_Types].xml><?xml version="1.0" encoding="utf-8"?>
<Types xmlns="http://schemas.openxmlformats.org/package/2006/content-types">
  <Default Extension="png" ContentType="image/png"/>
  <Default Extension="jpg&amp;ehk=Ch2WGXjUFk2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aportehighschool.wikispaces.com/The+States" TargetMode="External"/><Relationship Id="rId2" Type="http://schemas.openxmlformats.org/officeDocument/2006/relationships/image" Target="../media/image25.jpg&amp;ehk=Ch2WGXjUFk2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isslilla83@gmail.com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way.com/j9R4o0tyCHBDFkmS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F22BA9-6624-4D15-BA2E-DC4BE3305A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Kódolás és robotika humán tanórákon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69641ED-45C0-43E6-8A6A-EE90E0EFC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Antaliné Miss Lilla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82F96E4-6A92-49BB-B663-63F8F20C4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06" y="5174390"/>
            <a:ext cx="2152150" cy="120251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741E6AE-F553-4187-A1AB-8A42C600F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56" y="5162748"/>
            <a:ext cx="2304256" cy="1225799"/>
          </a:xfrm>
          <a:prstGeom prst="rect">
            <a:avLst/>
          </a:prstGeom>
        </p:spPr>
      </p:pic>
      <p:pic>
        <p:nvPicPr>
          <p:cNvPr id="6" name="Picture 2" descr="Móricz Zsigmond Általános Iskola">
            <a:extLst>
              <a:ext uri="{FF2B5EF4-FFF2-40B4-BE49-F238E27FC236}">
                <a16:creationId xmlns:a16="http://schemas.microsoft.com/office/drawing/2014/main" id="{77EA0D6B-D81E-4EE5-B1FA-C302C71F1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06" y="517439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8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térkép látható&#10;&#10;A leírás teljesen megbízható">
            <a:extLst>
              <a:ext uri="{FF2B5EF4-FFF2-40B4-BE49-F238E27FC236}">
                <a16:creationId xmlns:a16="http://schemas.microsoft.com/office/drawing/2014/main" id="{E50C8E74-48A1-47A1-8C73-85B07083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6260" y="0"/>
            <a:ext cx="10856304" cy="685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F41F84BD-CE5F-41AF-A660-08FDA106A10A}"/>
              </a:ext>
            </a:extLst>
          </p:cNvPr>
          <p:cNvSpPr txBox="1"/>
          <p:nvPr/>
        </p:nvSpPr>
        <p:spPr>
          <a:xfrm>
            <a:off x="667848" y="6858000"/>
            <a:ext cx="108563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/>
              <a:t>Cím: </a:t>
            </a:r>
            <a:r>
              <a:rPr lang="hu-HU" sz="900">
                <a:hlinkClick r:id="rId3" tooltip="http://laportehighschool.wikispaces.com/The+States"/>
              </a:rPr>
              <a:t>Fénykép</a:t>
            </a:r>
            <a:r>
              <a:rPr lang="hu-HU" sz="900"/>
              <a:t>, készítette: Ismeretlen a készítő, licenc: </a:t>
            </a:r>
            <a:r>
              <a:rPr lang="hu-HU" sz="900">
                <a:hlinkClick r:id="rId4" tooltip="https://creativecommons.org/licenses/by-sa/3.0/"/>
              </a:rPr>
              <a:t>CC BY-SA</a:t>
            </a:r>
            <a:endParaRPr lang="hu-HU" sz="90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E60FF62-4C9B-45EC-BC7C-3D23BA0D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2">
                    <a:lumMod val="75000"/>
                  </a:schemeClr>
                </a:solidFill>
              </a:rPr>
              <a:t>Robotautó a térképen</a:t>
            </a:r>
          </a:p>
        </p:txBody>
      </p:sp>
      <p:pic>
        <p:nvPicPr>
          <p:cNvPr id="8194" name="Picture 2" descr="legocar_350 (1).png">
            <a:extLst>
              <a:ext uri="{FF2B5EF4-FFF2-40B4-BE49-F238E27FC236}">
                <a16:creationId xmlns:a16="http://schemas.microsoft.com/office/drawing/2014/main" id="{5531D242-EC43-4CCA-81B0-6D0A77066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2715606"/>
            <a:ext cx="33337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70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2914669-2C1E-4044-A3A3-DE5770BBA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1" y="694962"/>
            <a:ext cx="7269162" cy="5531213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DC4E2EE0-6162-409B-B559-18CB03C84EF8}"/>
              </a:ext>
            </a:extLst>
          </p:cNvPr>
          <p:cNvSpPr/>
          <p:nvPr/>
        </p:nvSpPr>
        <p:spPr>
          <a:xfrm>
            <a:off x="8191499" y="1206499"/>
            <a:ext cx="4957763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misslilla83@gmail.com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www.slideshare.net/iktmasterminds2016</a:t>
            </a:r>
          </a:p>
        </p:txBody>
      </p:sp>
    </p:spTree>
    <p:extLst>
      <p:ext uri="{BB962C8B-B14F-4D97-AF65-F5344CB8AC3E}">
        <p14:creationId xmlns:p14="http://schemas.microsoft.com/office/powerpoint/2010/main" val="103019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tőfi kód.PNG">
            <a:extLst>
              <a:ext uri="{FF2B5EF4-FFF2-40B4-BE49-F238E27FC236}">
                <a16:creationId xmlns:a16="http://schemas.microsoft.com/office/drawing/2014/main" id="{B5887E90-E59F-4FFF-8152-65680014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00025"/>
            <a:ext cx="97917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16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8C15B6-1A10-40C8-87F1-799079CE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Szövegértés folyamatábrával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95BEF7-E815-4768-B99B-F574AC2CD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2490788" cy="3541714"/>
          </a:xfrm>
        </p:spPr>
        <p:txBody>
          <a:bodyPr/>
          <a:lstStyle/>
          <a:p>
            <a:r>
              <a:rPr lang="hu-HU" dirty="0"/>
              <a:t>A tanulók a Nemzeti dal első versszakát írták át program tervező folyamatábrává</a:t>
            </a:r>
          </a:p>
        </p:txBody>
      </p:sp>
      <p:pic>
        <p:nvPicPr>
          <p:cNvPr id="3074" name="Picture 2" descr="Arany LAcihoz.jpg&#10; (Közepes)">
            <a:extLst>
              <a:ext uri="{FF2B5EF4-FFF2-40B4-BE49-F238E27FC236}">
                <a16:creationId xmlns:a16="http://schemas.microsoft.com/office/drawing/2014/main" id="{31B68D76-A3E8-4BB8-90FF-03FFF6AA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1707260"/>
            <a:ext cx="3275011" cy="488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55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ros fehér zöld.jpg&#10; (Közepes)">
            <a:extLst>
              <a:ext uri="{FF2B5EF4-FFF2-40B4-BE49-F238E27FC236}">
                <a16:creationId xmlns:a16="http://schemas.microsoft.com/office/drawing/2014/main" id="{C60F2ED1-11A9-429D-9307-2DC8F9BF9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6"/>
          <a:stretch/>
        </p:blipFill>
        <p:spPr bwMode="auto">
          <a:xfrm>
            <a:off x="674689" y="596900"/>
            <a:ext cx="3579812" cy="398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zínes.jpg&#10; (Közepes)">
            <a:extLst>
              <a:ext uri="{FF2B5EF4-FFF2-40B4-BE49-F238E27FC236}">
                <a16:creationId xmlns:a16="http://schemas.microsoft.com/office/drawing/2014/main" id="{646C971A-A539-4B61-94B2-3FBEBE624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30600"/>
            <a:ext cx="6926263" cy="289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438C2E2-27BE-49BD-87B8-BADF0D97D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277" y="241300"/>
            <a:ext cx="4497307" cy="317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5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C6C1E861-0F29-4C06-B8A3-EBA20B8B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Sorrendiség és memoriter-tanulás </a:t>
            </a:r>
            <a:r>
              <a:rPr lang="hu-HU" dirty="0" err="1"/>
              <a:t>Beebottal</a:t>
            </a:r>
            <a:endParaRPr lang="hu-HU" dirty="0"/>
          </a:p>
        </p:txBody>
      </p:sp>
      <p:pic>
        <p:nvPicPr>
          <p:cNvPr id="5" name="AUTO_AWESOME_MOVIE_1_20171013_214048">
            <a:hlinkClick r:id="" action="ppaction://media"/>
            <a:extLst>
              <a:ext uri="{FF2B5EF4-FFF2-40B4-BE49-F238E27FC236}">
                <a16:creationId xmlns:a16="http://schemas.microsoft.com/office/drawing/2014/main" id="{396384E9-81C0-44B3-BE5E-CD56715CF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2900" y="1827212"/>
            <a:ext cx="8356600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D76ECE-988E-4CAE-AE8B-2EFDA7041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Történelmi felfedezés </a:t>
            </a:r>
            <a:r>
              <a:rPr lang="hu-HU" dirty="0" err="1"/>
              <a:t>scratch</a:t>
            </a:r>
            <a:r>
              <a:rPr lang="hu-HU" dirty="0"/>
              <a:t>-ben</a:t>
            </a:r>
          </a:p>
        </p:txBody>
      </p:sp>
      <p:pic>
        <p:nvPicPr>
          <p:cNvPr id="4098" name="Picture 2" descr="History">
            <a:extLst>
              <a:ext uri="{FF2B5EF4-FFF2-40B4-BE49-F238E27FC236}">
                <a16:creationId xmlns:a16="http://schemas.microsoft.com/office/drawing/2014/main" id="{66BD4439-AF14-4A80-B2CE-262F536B2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692400"/>
            <a:ext cx="436245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186E7C1-CDA5-4A31-A1CE-1AB150A1590B}"/>
              </a:ext>
            </a:extLst>
          </p:cNvPr>
          <p:cNvSpPr/>
          <p:nvPr/>
        </p:nvSpPr>
        <p:spPr>
          <a:xfrm>
            <a:off x="5600700" y="20970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i="1" dirty="0">
                <a:solidFill>
                  <a:srgbClr val="000000"/>
                </a:solidFill>
                <a:latin typeface="ArialNova-Italic"/>
              </a:rPr>
              <a:t>A felsősök </a:t>
            </a:r>
            <a:r>
              <a:rPr lang="hu-HU" i="1" dirty="0" err="1">
                <a:solidFill>
                  <a:srgbClr val="000000"/>
                </a:solidFill>
                <a:latin typeface="ArialNova-Italic"/>
              </a:rPr>
              <a:t>Scratch</a:t>
            </a:r>
            <a:r>
              <a:rPr lang="hu-HU" i="1" dirty="0">
                <a:solidFill>
                  <a:srgbClr val="000000"/>
                </a:solidFill>
                <a:latin typeface="ArialNova-Italic"/>
              </a:rPr>
              <a:t>-ben megoldandó feladatokat kaptak, mellyel történelem órán kellett történeteket - valós történelmi eseményeket, és azok következményeit kellett elmesélniük</a:t>
            </a:r>
            <a:endParaRPr lang="hu-HU" dirty="0"/>
          </a:p>
        </p:txBody>
      </p:sp>
      <p:pic>
        <p:nvPicPr>
          <p:cNvPr id="4100" name="Picture 4" descr="Moving at the Speed of Creativity | Amazed by Student ...">
            <a:extLst>
              <a:ext uri="{FF2B5EF4-FFF2-40B4-BE49-F238E27FC236}">
                <a16:creationId xmlns:a16="http://schemas.microsoft.com/office/drawing/2014/main" id="{5E232CAD-E9DA-4A0C-B9AD-8CB8129F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65997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467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80B339-2D5B-4913-955F-211AC64D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évfolyamon</a:t>
            </a:r>
          </a:p>
        </p:txBody>
      </p:sp>
      <p:pic>
        <p:nvPicPr>
          <p:cNvPr id="5122" name="Picture 2" descr="Képkivágás Uruk.PNG&#10; (Közepes)">
            <a:extLst>
              <a:ext uri="{FF2B5EF4-FFF2-40B4-BE49-F238E27FC236}">
                <a16:creationId xmlns:a16="http://schemas.microsoft.com/office/drawing/2014/main" id="{238643B8-D237-493A-BBDE-6D94915CA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" y="2200274"/>
            <a:ext cx="5508625" cy="349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rtya uruk.PNG">
            <a:extLst>
              <a:ext uri="{FF2B5EF4-FFF2-40B4-BE49-F238E27FC236}">
                <a16:creationId xmlns:a16="http://schemas.microsoft.com/office/drawing/2014/main" id="{50B91A29-5772-48C7-8710-B14F182D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1144588"/>
            <a:ext cx="3162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enj Urba.PNG">
            <a:extLst>
              <a:ext uri="{FF2B5EF4-FFF2-40B4-BE49-F238E27FC236}">
                <a16:creationId xmlns:a16="http://schemas.microsoft.com/office/drawing/2014/main" id="{C131A986-24A3-4187-9F13-03A7110AD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3427413"/>
            <a:ext cx="24003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23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4600B6-9271-4E6F-8FC1-C9B145BD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 Évfolyamon</a:t>
            </a:r>
          </a:p>
        </p:txBody>
      </p:sp>
      <p:pic>
        <p:nvPicPr>
          <p:cNvPr id="6146" name="Picture 2" descr="Nagy Lajos 1.PNG">
            <a:extLst>
              <a:ext uri="{FF2B5EF4-FFF2-40B4-BE49-F238E27FC236}">
                <a16:creationId xmlns:a16="http://schemas.microsoft.com/office/drawing/2014/main" id="{381CC6FF-26FC-4519-957C-DE1A39F4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3" y="2640013"/>
            <a:ext cx="34575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gy Lajos 1.PNG">
            <a:extLst>
              <a:ext uri="{FF2B5EF4-FFF2-40B4-BE49-F238E27FC236}">
                <a16:creationId xmlns:a16="http://schemas.microsoft.com/office/drawing/2014/main" id="{6BBC1891-2BE2-445B-8FFE-A9870D48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618518"/>
            <a:ext cx="34575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egbosszullak András.PNG">
            <a:extLst>
              <a:ext uri="{FF2B5EF4-FFF2-40B4-BE49-F238E27FC236}">
                <a16:creationId xmlns:a16="http://schemas.microsoft.com/office/drawing/2014/main" id="{F47470C2-9938-43BA-94E4-7AB92F75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1885950"/>
            <a:ext cx="34671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ersonalunio.PNG">
            <a:extLst>
              <a:ext uri="{FF2B5EF4-FFF2-40B4-BE49-F238E27FC236}">
                <a16:creationId xmlns:a16="http://schemas.microsoft.com/office/drawing/2014/main" id="{6792EEF2-33B5-4E41-9D63-3E32DF28A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44" y="3205163"/>
            <a:ext cx="349567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. Lajos magyar király – Wikipédia">
            <a:extLst>
              <a:ext uri="{FF2B5EF4-FFF2-40B4-BE49-F238E27FC236}">
                <a16:creationId xmlns:a16="http://schemas.microsoft.com/office/drawing/2014/main" id="{795D6264-E5E0-4ED5-90E9-F203CEE4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45" y="351328"/>
            <a:ext cx="1385966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341D8CA-E896-4286-907D-8220A137BD2D}"/>
              </a:ext>
            </a:extLst>
          </p:cNvPr>
          <p:cNvSpPr txBox="1"/>
          <p:nvPr/>
        </p:nvSpPr>
        <p:spPr>
          <a:xfrm>
            <a:off x="8839200" y="5016500"/>
            <a:ext cx="185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Megoldások…</a:t>
            </a:r>
          </a:p>
          <a:p>
            <a:r>
              <a:rPr lang="hu-HU" dirty="0">
                <a:hlinkClick r:id="rId6"/>
              </a:rPr>
              <a:t>https://sway.com/j9R4o0tyCHBDFkmS -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851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9E13FA-A007-43AE-B1DC-C1D6AFC0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7. évfolyamon</a:t>
            </a:r>
          </a:p>
        </p:txBody>
      </p:sp>
      <p:pic>
        <p:nvPicPr>
          <p:cNvPr id="7170" name="Picture 2" descr="Indiához.PNG">
            <a:extLst>
              <a:ext uri="{FF2B5EF4-FFF2-40B4-BE49-F238E27FC236}">
                <a16:creationId xmlns:a16="http://schemas.microsoft.com/office/drawing/2014/main" id="{8E591CED-1F7F-46F4-B89D-46B97F134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1" y="4464050"/>
            <a:ext cx="31718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usztrália.PNG">
            <a:extLst>
              <a:ext uri="{FF2B5EF4-FFF2-40B4-BE49-F238E27FC236}">
                <a16:creationId xmlns:a16="http://schemas.microsoft.com/office/drawing/2014/main" id="{74A37A6D-94E0-4024-B0E5-67693662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6" y="2437793"/>
            <a:ext cx="31813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ína.PNG">
            <a:extLst>
              <a:ext uri="{FF2B5EF4-FFF2-40B4-BE49-F238E27FC236}">
                <a16:creationId xmlns:a16="http://schemas.microsoft.com/office/drawing/2014/main" id="{E28D2BA5-FAE4-4F2B-AC21-FFAC44E2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1" y="448165"/>
            <a:ext cx="32289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ndia.PNG&#10; (Közepes)">
            <a:extLst>
              <a:ext uri="{FF2B5EF4-FFF2-40B4-BE49-F238E27FC236}">
                <a16:creationId xmlns:a16="http://schemas.microsoft.com/office/drawing/2014/main" id="{2E21EB0B-1164-4545-8A4A-2635895A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7" y="2099654"/>
            <a:ext cx="5807933" cy="29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3059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TM04033919[[fn=Áramkör]]</Template>
  <TotalTime>49</TotalTime>
  <Words>99</Words>
  <Application>Microsoft Office PowerPoint</Application>
  <PresentationFormat>Szélesvásznú</PresentationFormat>
  <Paragraphs>17</Paragraphs>
  <Slides>11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7" baseType="lpstr">
      <vt:lpstr>Arial</vt:lpstr>
      <vt:lpstr>ArialNova-Italic</vt:lpstr>
      <vt:lpstr>Trebuchet MS</vt:lpstr>
      <vt:lpstr>Tw Cen MT</vt:lpstr>
      <vt:lpstr>Wingdings 3</vt:lpstr>
      <vt:lpstr>Áramkör</vt:lpstr>
      <vt:lpstr>Kódolás és robotika humán tanórákon </vt:lpstr>
      <vt:lpstr>PowerPoint-bemutató</vt:lpstr>
      <vt:lpstr>Szövegértés folyamatábrával</vt:lpstr>
      <vt:lpstr>PowerPoint-bemutató</vt:lpstr>
      <vt:lpstr>Sorrendiség és memoriter-tanulás Beebottal</vt:lpstr>
      <vt:lpstr>Történelmi felfedezés scratch-ben</vt:lpstr>
      <vt:lpstr>5. évfolyamon</vt:lpstr>
      <vt:lpstr>6. Évfolyamon</vt:lpstr>
      <vt:lpstr>7. évfolyamon</vt:lpstr>
      <vt:lpstr>Robotautó a térképen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Kódolás és robotika humán tanórákon</dc:title>
  <dc:creator>Antaliné Miss Lilla</dc:creator>
  <cp:lastModifiedBy>Antaliné Miss Lilla</cp:lastModifiedBy>
  <cp:revision>4</cp:revision>
  <dcterms:created xsi:type="dcterms:W3CDTF">2017-11-09T18:20:26Z</dcterms:created>
  <dcterms:modified xsi:type="dcterms:W3CDTF">2017-11-09T19:10:15Z</dcterms:modified>
</cp:coreProperties>
</file>